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8" r:id="rId22"/>
  </p:sldIdLst>
  <p:sldSz cx="9144000" cy="6858000" type="screen4x3"/>
  <p:notesSz cx="6858000" cy="9144000"/>
  <p:photoAlbum layout="1pic" frame="frameStyle2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tableStyles" Target="tableStyles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C38E60-68E1-4D58-8783-F156C2907A35}" type="doc">
      <dgm:prSet loTypeId="urn:microsoft.com/office/officeart/2005/8/layout/target3" loCatId="relationship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IN"/>
        </a:p>
      </dgm:t>
    </dgm:pt>
    <dgm:pt modelId="{CA4FD0D1-D6A6-48A2-A916-9AABBFEB31B8}">
      <dgm:prSet custT="1"/>
      <dgm:spPr/>
      <dgm:t>
        <a:bodyPr/>
        <a:lstStyle/>
        <a:p>
          <a:pPr algn="l" rtl="0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We Are Glad To Learn That Your Organization Has Been Handling Various Projects &amp; Contributing To The Rapid Growth In Respective Sectors. </a:t>
          </a:r>
        </a:p>
        <a:p>
          <a:pPr algn="l" rtl="0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We Would Like To Associate Ourselves With All The Projects By Catering To You Electrical Wires, Cable Trays, Cable Jointing Kits &amp; </a:t>
          </a:r>
          <a:r>
            <a:rPr lang="en-US" sz="1600" b="1" dirty="0" err="1">
              <a:latin typeface="Arial" panose="020B0604020202020204" pitchFamily="34" charset="0"/>
              <a:cs typeface="Arial" panose="020B0604020202020204" pitchFamily="34" charset="0"/>
            </a:rPr>
            <a:t>Ht</a:t>
          </a:r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 Panels As Per Requirement On Long Term Basis.</a:t>
          </a:r>
          <a:endParaRPr lang="en-IN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A8A6A87-B9C3-4969-A617-DEB12B7C502C}" type="parTrans" cxnId="{44683B8D-5766-40AD-AB9B-325B5918EA8A}">
      <dgm:prSet/>
      <dgm:spPr/>
      <dgm:t>
        <a:bodyPr/>
        <a:lstStyle/>
        <a:p>
          <a:endParaRPr lang="en-IN"/>
        </a:p>
      </dgm:t>
    </dgm:pt>
    <dgm:pt modelId="{21D30897-B288-4050-A91E-5AF2C3D8BF11}" type="sibTrans" cxnId="{44683B8D-5766-40AD-AB9B-325B5918EA8A}">
      <dgm:prSet/>
      <dgm:spPr/>
      <dgm:t>
        <a:bodyPr/>
        <a:lstStyle/>
        <a:p>
          <a:endParaRPr lang="en-IN"/>
        </a:p>
      </dgm:t>
    </dgm:pt>
    <dgm:pt modelId="{BA34D146-ADDB-49F7-9CCC-4FE21F0A1863}">
      <dgm:prSet custT="1"/>
      <dgm:spPr/>
      <dgm:t>
        <a:bodyPr/>
        <a:lstStyle/>
        <a:p>
          <a:pPr algn="l" rtl="0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Hitesh Electric Corporation Is One Of The Largest Distributors For Leading Brands Like: </a:t>
          </a:r>
        </a:p>
        <a:p>
          <a:pPr algn="l" rtl="0"/>
          <a:r>
            <a:rPr lang="en-US" sz="1600" b="1" dirty="0">
              <a:latin typeface="Arial" panose="020B0604020202020204" pitchFamily="34" charset="0"/>
              <a:cs typeface="Arial" panose="020B0604020202020204" pitchFamily="34" charset="0"/>
            </a:rPr>
            <a:t>POLYCAB, HAVELLS, KEI, FINOLEX, CENTURION, BALTRON Instrumentation Cables,  RAYCHEM &amp; 3M Cable Jointing Kits</a:t>
          </a:r>
          <a:endParaRPr lang="en-IN" sz="16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230947-A0C7-490D-9145-09AE556C3364}" type="parTrans" cxnId="{02091D61-939E-4CC5-94F6-EFD64FBEFAF0}">
      <dgm:prSet/>
      <dgm:spPr/>
      <dgm:t>
        <a:bodyPr/>
        <a:lstStyle/>
        <a:p>
          <a:endParaRPr lang="en-IN"/>
        </a:p>
      </dgm:t>
    </dgm:pt>
    <dgm:pt modelId="{C177B3E7-BCBA-4E55-BFE5-A59265E913F2}" type="sibTrans" cxnId="{02091D61-939E-4CC5-94F6-EFD64FBEFAF0}">
      <dgm:prSet/>
      <dgm:spPr/>
      <dgm:t>
        <a:bodyPr/>
        <a:lstStyle/>
        <a:p>
          <a:endParaRPr lang="en-IN"/>
        </a:p>
      </dgm:t>
    </dgm:pt>
    <dgm:pt modelId="{ED9C8FEB-C7ED-4E85-8ADB-E92792F71F14}" type="pres">
      <dgm:prSet presAssocID="{D6C38E60-68E1-4D58-8783-F156C2907A3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61636-490A-4CD0-8E43-E7E2383ECE6E}" type="pres">
      <dgm:prSet presAssocID="{CA4FD0D1-D6A6-48A2-A916-9AABBFEB31B8}" presName="circle1" presStyleLbl="node1" presStyleIdx="0" presStyleCnt="2"/>
      <dgm:spPr>
        <a:solidFill>
          <a:srgbClr val="0070C0"/>
        </a:solidFill>
      </dgm:spPr>
    </dgm:pt>
    <dgm:pt modelId="{42F5ADCF-A675-41CE-8B55-27D052E708B3}" type="pres">
      <dgm:prSet presAssocID="{CA4FD0D1-D6A6-48A2-A916-9AABBFEB31B8}" presName="space" presStyleCnt="0"/>
      <dgm:spPr/>
    </dgm:pt>
    <dgm:pt modelId="{BB25850A-B6A2-4ACD-A4CA-1ACB93DDE3E5}" type="pres">
      <dgm:prSet presAssocID="{CA4FD0D1-D6A6-48A2-A916-9AABBFEB31B8}" presName="rect1" presStyleLbl="alignAcc1" presStyleIdx="0" presStyleCnt="2"/>
      <dgm:spPr/>
    </dgm:pt>
    <dgm:pt modelId="{F1846F5A-6672-4559-B451-54E9B78B8268}" type="pres">
      <dgm:prSet presAssocID="{BA34D146-ADDB-49F7-9CCC-4FE21F0A1863}" presName="vertSpace2" presStyleLbl="node1" presStyleIdx="0" presStyleCnt="2"/>
      <dgm:spPr/>
    </dgm:pt>
    <dgm:pt modelId="{8DD853A4-C1FE-4E68-85D4-8E5B5BABA579}" type="pres">
      <dgm:prSet presAssocID="{BA34D146-ADDB-49F7-9CCC-4FE21F0A1863}" presName="circle2" presStyleLbl="node1" presStyleIdx="1" presStyleCnt="2"/>
      <dgm:spPr>
        <a:solidFill>
          <a:srgbClr val="002060"/>
        </a:solidFill>
      </dgm:spPr>
    </dgm:pt>
    <dgm:pt modelId="{443E012E-40D0-468C-ACB2-A8B39243683E}" type="pres">
      <dgm:prSet presAssocID="{BA34D146-ADDB-49F7-9CCC-4FE21F0A1863}" presName="rect2" presStyleLbl="alignAcc1" presStyleIdx="1" presStyleCnt="2"/>
      <dgm:spPr/>
    </dgm:pt>
    <dgm:pt modelId="{544446CF-20FE-41AE-88E3-952414194141}" type="pres">
      <dgm:prSet presAssocID="{CA4FD0D1-D6A6-48A2-A916-9AABBFEB31B8}" presName="rect1ParTxNoCh" presStyleLbl="alignAcc1" presStyleIdx="1" presStyleCnt="2">
        <dgm:presLayoutVars>
          <dgm:chMax val="1"/>
          <dgm:bulletEnabled val="1"/>
        </dgm:presLayoutVars>
      </dgm:prSet>
      <dgm:spPr/>
    </dgm:pt>
    <dgm:pt modelId="{07BCC5E5-E7BE-475D-B7B0-A51E93162A29}" type="pres">
      <dgm:prSet presAssocID="{BA34D146-ADDB-49F7-9CCC-4FE21F0A1863}" presName="rect2ParTxNoCh" presStyleLbl="alignAcc1" presStyleIdx="1" presStyleCnt="2">
        <dgm:presLayoutVars>
          <dgm:chMax val="1"/>
          <dgm:bulletEnabled val="1"/>
        </dgm:presLayoutVars>
      </dgm:prSet>
      <dgm:spPr/>
    </dgm:pt>
  </dgm:ptLst>
  <dgm:cxnLst>
    <dgm:cxn modelId="{ADE17602-A048-4C14-8931-E0696CD0D025}" type="presOf" srcId="{BA34D146-ADDB-49F7-9CCC-4FE21F0A1863}" destId="{443E012E-40D0-468C-ACB2-A8B39243683E}" srcOrd="0" destOrd="0" presId="urn:microsoft.com/office/officeart/2005/8/layout/target3"/>
    <dgm:cxn modelId="{02091D61-939E-4CC5-94F6-EFD64FBEFAF0}" srcId="{D6C38E60-68E1-4D58-8783-F156C2907A35}" destId="{BA34D146-ADDB-49F7-9CCC-4FE21F0A1863}" srcOrd="1" destOrd="0" parTransId="{E5230947-A0C7-490D-9145-09AE556C3364}" sibTransId="{C177B3E7-BCBA-4E55-BFE5-A59265E913F2}"/>
    <dgm:cxn modelId="{A0CBF06E-BE67-4EE0-9751-8029846C2715}" type="presOf" srcId="{CA4FD0D1-D6A6-48A2-A916-9AABBFEB31B8}" destId="{BB25850A-B6A2-4ACD-A4CA-1ACB93DDE3E5}" srcOrd="0" destOrd="0" presId="urn:microsoft.com/office/officeart/2005/8/layout/target3"/>
    <dgm:cxn modelId="{44683B8D-5766-40AD-AB9B-325B5918EA8A}" srcId="{D6C38E60-68E1-4D58-8783-F156C2907A35}" destId="{CA4FD0D1-D6A6-48A2-A916-9AABBFEB31B8}" srcOrd="0" destOrd="0" parTransId="{6A8A6A87-B9C3-4969-A617-DEB12B7C502C}" sibTransId="{21D30897-B288-4050-A91E-5AF2C3D8BF11}"/>
    <dgm:cxn modelId="{7C5994AF-AF5B-4CA7-9B35-97ADE4760861}" type="presOf" srcId="{D6C38E60-68E1-4D58-8783-F156C2907A35}" destId="{ED9C8FEB-C7ED-4E85-8ADB-E92792F71F14}" srcOrd="0" destOrd="0" presId="urn:microsoft.com/office/officeart/2005/8/layout/target3"/>
    <dgm:cxn modelId="{6359F1B6-09B3-49EF-9394-D2FB15FE6309}" type="presOf" srcId="{CA4FD0D1-D6A6-48A2-A916-9AABBFEB31B8}" destId="{544446CF-20FE-41AE-88E3-952414194141}" srcOrd="1" destOrd="0" presId="urn:microsoft.com/office/officeart/2005/8/layout/target3"/>
    <dgm:cxn modelId="{37379DE3-38E8-4380-86E3-BA86DB054AB4}" type="presOf" srcId="{BA34D146-ADDB-49F7-9CCC-4FE21F0A1863}" destId="{07BCC5E5-E7BE-475D-B7B0-A51E93162A29}" srcOrd="1" destOrd="0" presId="urn:microsoft.com/office/officeart/2005/8/layout/target3"/>
    <dgm:cxn modelId="{09DFC68C-3C55-4933-B506-8A95C71C258D}" type="presParOf" srcId="{ED9C8FEB-C7ED-4E85-8ADB-E92792F71F14}" destId="{12D61636-490A-4CD0-8E43-E7E2383ECE6E}" srcOrd="0" destOrd="0" presId="urn:microsoft.com/office/officeart/2005/8/layout/target3"/>
    <dgm:cxn modelId="{FEDADA1F-B0A4-4619-AD03-258ECB851C87}" type="presParOf" srcId="{ED9C8FEB-C7ED-4E85-8ADB-E92792F71F14}" destId="{42F5ADCF-A675-41CE-8B55-27D052E708B3}" srcOrd="1" destOrd="0" presId="urn:microsoft.com/office/officeart/2005/8/layout/target3"/>
    <dgm:cxn modelId="{C1B35D10-33E1-4C8F-B376-ECD9663628B4}" type="presParOf" srcId="{ED9C8FEB-C7ED-4E85-8ADB-E92792F71F14}" destId="{BB25850A-B6A2-4ACD-A4CA-1ACB93DDE3E5}" srcOrd="2" destOrd="0" presId="urn:microsoft.com/office/officeart/2005/8/layout/target3"/>
    <dgm:cxn modelId="{CDF8089B-5184-4DAB-AF7E-16021E1B60F4}" type="presParOf" srcId="{ED9C8FEB-C7ED-4E85-8ADB-E92792F71F14}" destId="{F1846F5A-6672-4559-B451-54E9B78B8268}" srcOrd="3" destOrd="0" presId="urn:microsoft.com/office/officeart/2005/8/layout/target3"/>
    <dgm:cxn modelId="{BCDC9339-98B2-4282-89FA-56DBA1BF18C1}" type="presParOf" srcId="{ED9C8FEB-C7ED-4E85-8ADB-E92792F71F14}" destId="{8DD853A4-C1FE-4E68-85D4-8E5B5BABA579}" srcOrd="4" destOrd="0" presId="urn:microsoft.com/office/officeart/2005/8/layout/target3"/>
    <dgm:cxn modelId="{C9AF1E9C-3ECA-4630-915C-5197C58AC164}" type="presParOf" srcId="{ED9C8FEB-C7ED-4E85-8ADB-E92792F71F14}" destId="{443E012E-40D0-468C-ACB2-A8B39243683E}" srcOrd="5" destOrd="0" presId="urn:microsoft.com/office/officeart/2005/8/layout/target3"/>
    <dgm:cxn modelId="{185C052A-E1AD-4118-A7D8-5D97FDA6D4FA}" type="presParOf" srcId="{ED9C8FEB-C7ED-4E85-8ADB-E92792F71F14}" destId="{544446CF-20FE-41AE-88E3-952414194141}" srcOrd="6" destOrd="0" presId="urn:microsoft.com/office/officeart/2005/8/layout/target3"/>
    <dgm:cxn modelId="{AF7F51A2-820A-4F27-B024-8B867C230673}" type="presParOf" srcId="{ED9C8FEB-C7ED-4E85-8ADB-E92792F71F14}" destId="{07BCC5E5-E7BE-475D-B7B0-A51E93162A29}" srcOrd="7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79F93-C872-407A-AF3F-F42B55A4BC1B}" type="doc">
      <dgm:prSet loTypeId="urn:microsoft.com/office/officeart/2005/8/layout/defaul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IN"/>
        </a:p>
      </dgm:t>
    </dgm:pt>
    <dgm:pt modelId="{515C907B-22BC-4394-ABAC-64953B5A0325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/>
            <a:t>TBM / Mining Cables</a:t>
          </a:r>
          <a:endParaRPr lang="en-IN"/>
        </a:p>
      </dgm:t>
    </dgm:pt>
    <dgm:pt modelId="{76E1584F-6A31-4B6B-B941-7A11DD325FBA}" type="parTrans" cxnId="{7ED7F8AB-2CBF-49BC-91DE-C8701A98FE3A}">
      <dgm:prSet/>
      <dgm:spPr/>
      <dgm:t>
        <a:bodyPr/>
        <a:lstStyle/>
        <a:p>
          <a:endParaRPr lang="en-IN"/>
        </a:p>
      </dgm:t>
    </dgm:pt>
    <dgm:pt modelId="{FFC78788-337B-4122-91E8-94030062DA58}" type="sibTrans" cxnId="{7ED7F8AB-2CBF-49BC-91DE-C8701A98FE3A}">
      <dgm:prSet/>
      <dgm:spPr/>
      <dgm:t>
        <a:bodyPr/>
        <a:lstStyle/>
        <a:p>
          <a:endParaRPr lang="en-IN"/>
        </a:p>
      </dgm:t>
    </dgm:pt>
    <dgm:pt modelId="{C5E3DE4B-4258-4704-9CEB-2F3B7E8CE1A2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IN" b="1"/>
            <a:t>CRD - EPR Rubber</a:t>
          </a:r>
          <a:endParaRPr lang="en-IN"/>
        </a:p>
      </dgm:t>
    </dgm:pt>
    <dgm:pt modelId="{0E91B207-FF4D-4193-8B01-CCE9505C7929}" type="parTrans" cxnId="{5337126B-8749-42DB-AD01-149AAB9A122A}">
      <dgm:prSet/>
      <dgm:spPr/>
      <dgm:t>
        <a:bodyPr/>
        <a:lstStyle/>
        <a:p>
          <a:endParaRPr lang="en-IN"/>
        </a:p>
      </dgm:t>
    </dgm:pt>
    <dgm:pt modelId="{5237F361-3EF6-4A00-A9D6-7167D92213AF}" type="sibTrans" cxnId="{5337126B-8749-42DB-AD01-149AAB9A122A}">
      <dgm:prSet/>
      <dgm:spPr/>
      <dgm:t>
        <a:bodyPr/>
        <a:lstStyle/>
        <a:p>
          <a:endParaRPr lang="en-IN"/>
        </a:p>
      </dgm:t>
    </dgm:pt>
    <dgm:pt modelId="{FF3B249C-78C1-4AED-8256-17D506227BC0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IN" b="1"/>
            <a:t>Composite Cables</a:t>
          </a:r>
          <a:endParaRPr lang="en-IN"/>
        </a:p>
      </dgm:t>
    </dgm:pt>
    <dgm:pt modelId="{A397CBAD-2C14-4B87-A6C8-F3BC45E677F7}" type="parTrans" cxnId="{A142224E-2B14-4DB4-9509-0E6A3E4BB339}">
      <dgm:prSet/>
      <dgm:spPr/>
      <dgm:t>
        <a:bodyPr/>
        <a:lstStyle/>
        <a:p>
          <a:endParaRPr lang="en-IN"/>
        </a:p>
      </dgm:t>
    </dgm:pt>
    <dgm:pt modelId="{D36DC403-682C-4049-98BA-57BC768FF82D}" type="sibTrans" cxnId="{A142224E-2B14-4DB4-9509-0E6A3E4BB339}">
      <dgm:prSet/>
      <dgm:spPr/>
      <dgm:t>
        <a:bodyPr/>
        <a:lstStyle/>
        <a:p>
          <a:endParaRPr lang="en-IN"/>
        </a:p>
      </dgm:t>
    </dgm:pt>
    <dgm:pt modelId="{797CFBFF-6913-4308-8F97-0F4602C9A058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b="1"/>
            <a:t>EHV cables up to 220Kv</a:t>
          </a:r>
          <a:endParaRPr lang="en-IN"/>
        </a:p>
      </dgm:t>
    </dgm:pt>
    <dgm:pt modelId="{EF8B0017-726D-402A-B61C-12E3D6AD345C}" type="parTrans" cxnId="{00C02FAB-4BD7-46F0-B1AB-AA6FBF5A52E6}">
      <dgm:prSet/>
      <dgm:spPr/>
      <dgm:t>
        <a:bodyPr/>
        <a:lstStyle/>
        <a:p>
          <a:endParaRPr lang="en-IN"/>
        </a:p>
      </dgm:t>
    </dgm:pt>
    <dgm:pt modelId="{2FEBA7FE-BDD4-4D3D-8082-AA493564F850}" type="sibTrans" cxnId="{00C02FAB-4BD7-46F0-B1AB-AA6FBF5A52E6}">
      <dgm:prSet/>
      <dgm:spPr/>
      <dgm:t>
        <a:bodyPr/>
        <a:lstStyle/>
        <a:p>
          <a:endParaRPr lang="en-IN"/>
        </a:p>
      </dgm:t>
    </dgm:pt>
    <dgm:pt modelId="{ED73CE21-244A-4EF3-B4A4-B857F948C3E7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b="1"/>
            <a:t>PVC Insulated Single core &amp; Multicore flexible Industrial cables</a:t>
          </a:r>
          <a:endParaRPr lang="en-IN"/>
        </a:p>
      </dgm:t>
    </dgm:pt>
    <dgm:pt modelId="{17441A07-F76B-4995-AEF4-715CD4639DFC}" type="parTrans" cxnId="{BB699643-F27D-40A7-A397-EC209D80A25F}">
      <dgm:prSet/>
      <dgm:spPr/>
      <dgm:t>
        <a:bodyPr/>
        <a:lstStyle/>
        <a:p>
          <a:endParaRPr lang="en-IN"/>
        </a:p>
      </dgm:t>
    </dgm:pt>
    <dgm:pt modelId="{CA3A74CA-960C-4240-9A72-BEF01F6389AD}" type="sibTrans" cxnId="{BB699643-F27D-40A7-A397-EC209D80A25F}">
      <dgm:prSet/>
      <dgm:spPr/>
      <dgm:t>
        <a:bodyPr/>
        <a:lstStyle/>
        <a:p>
          <a:endParaRPr lang="en-IN"/>
        </a:p>
      </dgm:t>
    </dgm:pt>
    <dgm:pt modelId="{DAF04D2F-9205-46C7-B24F-FB5878B240D6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IN" b="1"/>
            <a:t>Telephone Switch Board </a:t>
          </a:r>
          <a:endParaRPr lang="en-IN"/>
        </a:p>
      </dgm:t>
    </dgm:pt>
    <dgm:pt modelId="{6DF8279E-5BC4-47F2-BF3F-248227D2AC47}" type="parTrans" cxnId="{032A249A-E471-41DC-BBDB-7514756BB596}">
      <dgm:prSet/>
      <dgm:spPr/>
      <dgm:t>
        <a:bodyPr/>
        <a:lstStyle/>
        <a:p>
          <a:endParaRPr lang="en-IN"/>
        </a:p>
      </dgm:t>
    </dgm:pt>
    <dgm:pt modelId="{F9B3EFEE-3C3C-495D-AE2C-DB498430B7AD}" type="sibTrans" cxnId="{032A249A-E471-41DC-BBDB-7514756BB596}">
      <dgm:prSet/>
      <dgm:spPr/>
      <dgm:t>
        <a:bodyPr/>
        <a:lstStyle/>
        <a:p>
          <a:endParaRPr lang="en-IN"/>
        </a:p>
      </dgm:t>
    </dgm:pt>
    <dgm:pt modelId="{B15775F1-542B-4475-B337-70595748B98D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IN" b="1"/>
            <a:t>Jelly field cables </a:t>
          </a:r>
          <a:endParaRPr lang="en-IN"/>
        </a:p>
      </dgm:t>
    </dgm:pt>
    <dgm:pt modelId="{C88ABD38-2A28-4330-A697-03EA290BD21B}" type="parTrans" cxnId="{1155E615-5DBB-4F31-84D7-88082F3E5553}">
      <dgm:prSet/>
      <dgm:spPr/>
      <dgm:t>
        <a:bodyPr/>
        <a:lstStyle/>
        <a:p>
          <a:endParaRPr lang="en-IN"/>
        </a:p>
      </dgm:t>
    </dgm:pt>
    <dgm:pt modelId="{344ABF0B-51FF-4CC0-829A-B6C1E7B777EA}" type="sibTrans" cxnId="{1155E615-5DBB-4F31-84D7-88082F3E5553}">
      <dgm:prSet/>
      <dgm:spPr/>
      <dgm:t>
        <a:bodyPr/>
        <a:lstStyle/>
        <a:p>
          <a:endParaRPr lang="en-IN"/>
        </a:p>
      </dgm:t>
    </dgm:pt>
    <dgm:pt modelId="{20654BEA-68C4-4366-8191-472F1BCB5294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/>
            <a:t>CC Tv Cables</a:t>
          </a:r>
          <a:endParaRPr lang="en-IN"/>
        </a:p>
      </dgm:t>
    </dgm:pt>
    <dgm:pt modelId="{394B0F84-EAB0-4742-8533-A5176BF643A7}" type="parTrans" cxnId="{FD5FF201-2197-4AE4-8F6F-73653F486B6B}">
      <dgm:prSet/>
      <dgm:spPr/>
      <dgm:t>
        <a:bodyPr/>
        <a:lstStyle/>
        <a:p>
          <a:endParaRPr lang="en-IN"/>
        </a:p>
      </dgm:t>
    </dgm:pt>
    <dgm:pt modelId="{81A0BC38-E779-4E46-8466-C993AC5348D1}" type="sibTrans" cxnId="{FD5FF201-2197-4AE4-8F6F-73653F486B6B}">
      <dgm:prSet/>
      <dgm:spPr/>
      <dgm:t>
        <a:bodyPr/>
        <a:lstStyle/>
        <a:p>
          <a:endParaRPr lang="en-IN"/>
        </a:p>
      </dgm:t>
    </dgm:pt>
    <dgm:pt modelId="{5D6C6E9E-8E2C-42CF-A2ED-808106FCB787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/>
            <a:t>Co-axial Cables </a:t>
          </a:r>
          <a:endParaRPr lang="en-IN"/>
        </a:p>
      </dgm:t>
    </dgm:pt>
    <dgm:pt modelId="{84877751-5D95-4CF1-8C65-66512CA11B8B}" type="parTrans" cxnId="{08E82D12-FDF2-493D-92B9-4B973702F72E}">
      <dgm:prSet/>
      <dgm:spPr/>
      <dgm:t>
        <a:bodyPr/>
        <a:lstStyle/>
        <a:p>
          <a:endParaRPr lang="en-IN"/>
        </a:p>
      </dgm:t>
    </dgm:pt>
    <dgm:pt modelId="{F24228D8-9A84-4C37-8042-F8F47E8032C3}" type="sibTrans" cxnId="{08E82D12-FDF2-493D-92B9-4B973702F72E}">
      <dgm:prSet/>
      <dgm:spPr/>
      <dgm:t>
        <a:bodyPr/>
        <a:lstStyle/>
        <a:p>
          <a:endParaRPr lang="en-IN"/>
        </a:p>
      </dgm:t>
    </dgm:pt>
    <dgm:pt modelId="{8A885206-8D02-4788-BC72-67FF44C91B96}">
      <dgm:prSet/>
      <dgm:spPr>
        <a:solidFill>
          <a:srgbClr val="00B0F0"/>
        </a:solidFill>
      </dgm:spPr>
      <dgm:t>
        <a:bodyPr/>
        <a:lstStyle/>
        <a:p>
          <a:pPr rtl="0"/>
          <a:r>
            <a:rPr lang="en-US" b="1"/>
            <a:t>RS485 Cables</a:t>
          </a:r>
          <a:endParaRPr lang="en-IN"/>
        </a:p>
      </dgm:t>
    </dgm:pt>
    <dgm:pt modelId="{6CCE732A-42A7-40EF-9832-A47B9A6F2C16}" type="parTrans" cxnId="{BA4D8049-B42A-498C-B340-54D69C95982D}">
      <dgm:prSet/>
      <dgm:spPr/>
      <dgm:t>
        <a:bodyPr/>
        <a:lstStyle/>
        <a:p>
          <a:endParaRPr lang="en-IN"/>
        </a:p>
      </dgm:t>
    </dgm:pt>
    <dgm:pt modelId="{92954B93-AB89-42AB-AD6B-438A2EB06745}" type="sibTrans" cxnId="{BA4D8049-B42A-498C-B340-54D69C95982D}">
      <dgm:prSet/>
      <dgm:spPr/>
      <dgm:t>
        <a:bodyPr/>
        <a:lstStyle/>
        <a:p>
          <a:endParaRPr lang="en-IN"/>
        </a:p>
      </dgm:t>
    </dgm:pt>
    <dgm:pt modelId="{FEC63308-DD3D-40C8-A7AC-4D03175B07FB}">
      <dgm:prSet/>
      <dgm:spPr>
        <a:solidFill>
          <a:srgbClr val="002060"/>
        </a:solidFill>
      </dgm:spPr>
      <dgm:t>
        <a:bodyPr/>
        <a:lstStyle/>
        <a:p>
          <a:pPr rtl="0"/>
          <a:r>
            <a:rPr lang="en-US" b="1"/>
            <a:t>Cable Trays : G.I Perforated</a:t>
          </a:r>
          <a:endParaRPr lang="en-IN"/>
        </a:p>
      </dgm:t>
    </dgm:pt>
    <dgm:pt modelId="{BA2D37C0-6E83-4CD7-89E2-E2E775864C0C}" type="parTrans" cxnId="{8B866BD1-A997-4EFE-81BD-75B0CA24927B}">
      <dgm:prSet/>
      <dgm:spPr/>
      <dgm:t>
        <a:bodyPr/>
        <a:lstStyle/>
        <a:p>
          <a:endParaRPr lang="en-IN"/>
        </a:p>
      </dgm:t>
    </dgm:pt>
    <dgm:pt modelId="{330FAE78-5AB0-48C7-94C8-68F7476EA975}" type="sibTrans" cxnId="{8B866BD1-A997-4EFE-81BD-75B0CA24927B}">
      <dgm:prSet/>
      <dgm:spPr/>
      <dgm:t>
        <a:bodyPr/>
        <a:lstStyle/>
        <a:p>
          <a:endParaRPr lang="en-IN"/>
        </a:p>
      </dgm:t>
    </dgm:pt>
    <dgm:pt modelId="{0C3679BE-0E2B-4421-9CA8-214E54A09A1D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US" b="1"/>
            <a:t>FRP Cable Trays</a:t>
          </a:r>
          <a:endParaRPr lang="en-IN"/>
        </a:p>
      </dgm:t>
    </dgm:pt>
    <dgm:pt modelId="{5278EDC3-72B5-4F4F-9359-6D25E6FA576B}" type="parTrans" cxnId="{9B0BBC89-6C53-47C5-91E9-A82935D56DF1}">
      <dgm:prSet/>
      <dgm:spPr/>
      <dgm:t>
        <a:bodyPr/>
        <a:lstStyle/>
        <a:p>
          <a:endParaRPr lang="en-IN"/>
        </a:p>
      </dgm:t>
    </dgm:pt>
    <dgm:pt modelId="{FAB2CABC-7454-4EC3-A605-FBBE985E5935}" type="sibTrans" cxnId="{9B0BBC89-6C53-47C5-91E9-A82935D56DF1}">
      <dgm:prSet/>
      <dgm:spPr/>
      <dgm:t>
        <a:bodyPr/>
        <a:lstStyle/>
        <a:p>
          <a:endParaRPr lang="en-IN"/>
        </a:p>
      </dgm:t>
    </dgm:pt>
    <dgm:pt modelId="{5310B7F1-C1EC-4BC3-A2A7-BB600238AB2F}" type="pres">
      <dgm:prSet presAssocID="{ADC79F93-C872-407A-AF3F-F42B55A4BC1B}" presName="diagram" presStyleCnt="0">
        <dgm:presLayoutVars>
          <dgm:dir/>
          <dgm:resizeHandles val="exact"/>
        </dgm:presLayoutVars>
      </dgm:prSet>
      <dgm:spPr/>
    </dgm:pt>
    <dgm:pt modelId="{7F37928E-63AA-4545-AB0C-C425BFB69DBF}" type="pres">
      <dgm:prSet presAssocID="{515C907B-22BC-4394-ABAC-64953B5A0325}" presName="node" presStyleLbl="node1" presStyleIdx="0" presStyleCnt="12">
        <dgm:presLayoutVars>
          <dgm:bulletEnabled val="1"/>
        </dgm:presLayoutVars>
      </dgm:prSet>
      <dgm:spPr/>
    </dgm:pt>
    <dgm:pt modelId="{87884738-42B5-40FD-9F78-E87AC96C5A18}" type="pres">
      <dgm:prSet presAssocID="{FFC78788-337B-4122-91E8-94030062DA58}" presName="sibTrans" presStyleCnt="0"/>
      <dgm:spPr/>
    </dgm:pt>
    <dgm:pt modelId="{F8D744AF-435A-477E-B985-97AA576BF697}" type="pres">
      <dgm:prSet presAssocID="{C5E3DE4B-4258-4704-9CEB-2F3B7E8CE1A2}" presName="node" presStyleLbl="node1" presStyleIdx="1" presStyleCnt="12">
        <dgm:presLayoutVars>
          <dgm:bulletEnabled val="1"/>
        </dgm:presLayoutVars>
      </dgm:prSet>
      <dgm:spPr/>
    </dgm:pt>
    <dgm:pt modelId="{EE5150ED-6B2A-4944-8F69-9238291871F1}" type="pres">
      <dgm:prSet presAssocID="{5237F361-3EF6-4A00-A9D6-7167D92213AF}" presName="sibTrans" presStyleCnt="0"/>
      <dgm:spPr/>
    </dgm:pt>
    <dgm:pt modelId="{6E2BBED2-2FB2-4211-9B08-45E90248890B}" type="pres">
      <dgm:prSet presAssocID="{FF3B249C-78C1-4AED-8256-17D506227BC0}" presName="node" presStyleLbl="node1" presStyleIdx="2" presStyleCnt="12">
        <dgm:presLayoutVars>
          <dgm:bulletEnabled val="1"/>
        </dgm:presLayoutVars>
      </dgm:prSet>
      <dgm:spPr/>
    </dgm:pt>
    <dgm:pt modelId="{B749989F-B8A1-4DDD-A78F-529E3CD856F5}" type="pres">
      <dgm:prSet presAssocID="{D36DC403-682C-4049-98BA-57BC768FF82D}" presName="sibTrans" presStyleCnt="0"/>
      <dgm:spPr/>
    </dgm:pt>
    <dgm:pt modelId="{3A79688A-2209-40D0-860E-E324BB77EE74}" type="pres">
      <dgm:prSet presAssocID="{797CFBFF-6913-4308-8F97-0F4602C9A058}" presName="node" presStyleLbl="node1" presStyleIdx="3" presStyleCnt="12">
        <dgm:presLayoutVars>
          <dgm:bulletEnabled val="1"/>
        </dgm:presLayoutVars>
      </dgm:prSet>
      <dgm:spPr/>
    </dgm:pt>
    <dgm:pt modelId="{6C54603A-7C27-4528-AAD2-2A416DCCD97D}" type="pres">
      <dgm:prSet presAssocID="{2FEBA7FE-BDD4-4D3D-8082-AA493564F850}" presName="sibTrans" presStyleCnt="0"/>
      <dgm:spPr/>
    </dgm:pt>
    <dgm:pt modelId="{0841D150-4F05-4617-B7BC-1DBD8A290DFC}" type="pres">
      <dgm:prSet presAssocID="{ED73CE21-244A-4EF3-B4A4-B857F948C3E7}" presName="node" presStyleLbl="node1" presStyleIdx="4" presStyleCnt="12">
        <dgm:presLayoutVars>
          <dgm:bulletEnabled val="1"/>
        </dgm:presLayoutVars>
      </dgm:prSet>
      <dgm:spPr/>
    </dgm:pt>
    <dgm:pt modelId="{068A8D74-92E5-4895-8EC4-9985D8BF510C}" type="pres">
      <dgm:prSet presAssocID="{CA3A74CA-960C-4240-9A72-BEF01F6389AD}" presName="sibTrans" presStyleCnt="0"/>
      <dgm:spPr/>
    </dgm:pt>
    <dgm:pt modelId="{28DA225B-A73A-4CC6-ABDF-743A8084E4F2}" type="pres">
      <dgm:prSet presAssocID="{DAF04D2F-9205-46C7-B24F-FB5878B240D6}" presName="node" presStyleLbl="node1" presStyleIdx="5" presStyleCnt="12">
        <dgm:presLayoutVars>
          <dgm:bulletEnabled val="1"/>
        </dgm:presLayoutVars>
      </dgm:prSet>
      <dgm:spPr/>
    </dgm:pt>
    <dgm:pt modelId="{4D4CF990-F038-4AD5-9A7A-F5A26DF3A9EF}" type="pres">
      <dgm:prSet presAssocID="{F9B3EFEE-3C3C-495D-AE2C-DB498430B7AD}" presName="sibTrans" presStyleCnt="0"/>
      <dgm:spPr/>
    </dgm:pt>
    <dgm:pt modelId="{9153B544-215D-4AAE-9ACE-AC107CA6A303}" type="pres">
      <dgm:prSet presAssocID="{B15775F1-542B-4475-B337-70595748B98D}" presName="node" presStyleLbl="node1" presStyleIdx="6" presStyleCnt="12">
        <dgm:presLayoutVars>
          <dgm:bulletEnabled val="1"/>
        </dgm:presLayoutVars>
      </dgm:prSet>
      <dgm:spPr/>
    </dgm:pt>
    <dgm:pt modelId="{322D4A0D-E47E-401F-95D9-2FE7C07969C6}" type="pres">
      <dgm:prSet presAssocID="{344ABF0B-51FF-4CC0-829A-B6C1E7B777EA}" presName="sibTrans" presStyleCnt="0"/>
      <dgm:spPr/>
    </dgm:pt>
    <dgm:pt modelId="{8C1E06AC-1804-4B2F-8745-EE461390CFAF}" type="pres">
      <dgm:prSet presAssocID="{20654BEA-68C4-4366-8191-472F1BCB5294}" presName="node" presStyleLbl="node1" presStyleIdx="7" presStyleCnt="12">
        <dgm:presLayoutVars>
          <dgm:bulletEnabled val="1"/>
        </dgm:presLayoutVars>
      </dgm:prSet>
      <dgm:spPr/>
    </dgm:pt>
    <dgm:pt modelId="{54746517-450D-45B3-8A3B-2907B8A53BDE}" type="pres">
      <dgm:prSet presAssocID="{81A0BC38-E779-4E46-8466-C993AC5348D1}" presName="sibTrans" presStyleCnt="0"/>
      <dgm:spPr/>
    </dgm:pt>
    <dgm:pt modelId="{18E2653C-C6D3-48C4-A4FB-DBC2DE856832}" type="pres">
      <dgm:prSet presAssocID="{5D6C6E9E-8E2C-42CF-A2ED-808106FCB787}" presName="node" presStyleLbl="node1" presStyleIdx="8" presStyleCnt="12">
        <dgm:presLayoutVars>
          <dgm:bulletEnabled val="1"/>
        </dgm:presLayoutVars>
      </dgm:prSet>
      <dgm:spPr/>
    </dgm:pt>
    <dgm:pt modelId="{C20BAE96-75E0-472D-8E8B-5802B0514C56}" type="pres">
      <dgm:prSet presAssocID="{F24228D8-9A84-4C37-8042-F8F47E8032C3}" presName="sibTrans" presStyleCnt="0"/>
      <dgm:spPr/>
    </dgm:pt>
    <dgm:pt modelId="{10E2DDD3-18DD-4CC9-801A-D9660341FF00}" type="pres">
      <dgm:prSet presAssocID="{8A885206-8D02-4788-BC72-67FF44C91B96}" presName="node" presStyleLbl="node1" presStyleIdx="9" presStyleCnt="12">
        <dgm:presLayoutVars>
          <dgm:bulletEnabled val="1"/>
        </dgm:presLayoutVars>
      </dgm:prSet>
      <dgm:spPr/>
    </dgm:pt>
    <dgm:pt modelId="{EC7CC520-106F-4616-AA69-EE6A6D4C6A8E}" type="pres">
      <dgm:prSet presAssocID="{92954B93-AB89-42AB-AD6B-438A2EB06745}" presName="sibTrans" presStyleCnt="0"/>
      <dgm:spPr/>
    </dgm:pt>
    <dgm:pt modelId="{50138E0F-E654-43BE-8F92-F78E739ED70A}" type="pres">
      <dgm:prSet presAssocID="{FEC63308-DD3D-40C8-A7AC-4D03175B07FB}" presName="node" presStyleLbl="node1" presStyleIdx="10" presStyleCnt="12">
        <dgm:presLayoutVars>
          <dgm:bulletEnabled val="1"/>
        </dgm:presLayoutVars>
      </dgm:prSet>
      <dgm:spPr/>
    </dgm:pt>
    <dgm:pt modelId="{D761C00C-0EAB-4B77-8639-2CDC7C1FFF48}" type="pres">
      <dgm:prSet presAssocID="{330FAE78-5AB0-48C7-94C8-68F7476EA975}" presName="sibTrans" presStyleCnt="0"/>
      <dgm:spPr/>
    </dgm:pt>
    <dgm:pt modelId="{39B2B919-5F31-411B-B5AE-8E2617C8EA6C}" type="pres">
      <dgm:prSet presAssocID="{0C3679BE-0E2B-4421-9CA8-214E54A09A1D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D5FF201-2197-4AE4-8F6F-73653F486B6B}" srcId="{ADC79F93-C872-407A-AF3F-F42B55A4BC1B}" destId="{20654BEA-68C4-4366-8191-472F1BCB5294}" srcOrd="7" destOrd="0" parTransId="{394B0F84-EAB0-4742-8533-A5176BF643A7}" sibTransId="{81A0BC38-E779-4E46-8466-C993AC5348D1}"/>
    <dgm:cxn modelId="{19473303-F6F5-4F15-9A91-E7A111C36502}" type="presOf" srcId="{FEC63308-DD3D-40C8-A7AC-4D03175B07FB}" destId="{50138E0F-E654-43BE-8F92-F78E739ED70A}" srcOrd="0" destOrd="0" presId="urn:microsoft.com/office/officeart/2005/8/layout/default"/>
    <dgm:cxn modelId="{B40F8205-97CF-4AAB-9686-4AA5C58748B7}" type="presOf" srcId="{5D6C6E9E-8E2C-42CF-A2ED-808106FCB787}" destId="{18E2653C-C6D3-48C4-A4FB-DBC2DE856832}" srcOrd="0" destOrd="0" presId="urn:microsoft.com/office/officeart/2005/8/layout/default"/>
    <dgm:cxn modelId="{9D4D970A-007C-4799-BCC3-5A043BD595D0}" type="presOf" srcId="{0C3679BE-0E2B-4421-9CA8-214E54A09A1D}" destId="{39B2B919-5F31-411B-B5AE-8E2617C8EA6C}" srcOrd="0" destOrd="0" presId="urn:microsoft.com/office/officeart/2005/8/layout/default"/>
    <dgm:cxn modelId="{08E82D12-FDF2-493D-92B9-4B973702F72E}" srcId="{ADC79F93-C872-407A-AF3F-F42B55A4BC1B}" destId="{5D6C6E9E-8E2C-42CF-A2ED-808106FCB787}" srcOrd="8" destOrd="0" parTransId="{84877751-5D95-4CF1-8C65-66512CA11B8B}" sibTransId="{F24228D8-9A84-4C37-8042-F8F47E8032C3}"/>
    <dgm:cxn modelId="{1155E615-5DBB-4F31-84D7-88082F3E5553}" srcId="{ADC79F93-C872-407A-AF3F-F42B55A4BC1B}" destId="{B15775F1-542B-4475-B337-70595748B98D}" srcOrd="6" destOrd="0" parTransId="{C88ABD38-2A28-4330-A697-03EA290BD21B}" sibTransId="{344ABF0B-51FF-4CC0-829A-B6C1E7B777EA}"/>
    <dgm:cxn modelId="{1527762C-0B13-407D-BEDC-14A0AF91B672}" type="presOf" srcId="{DAF04D2F-9205-46C7-B24F-FB5878B240D6}" destId="{28DA225B-A73A-4CC6-ABDF-743A8084E4F2}" srcOrd="0" destOrd="0" presId="urn:microsoft.com/office/officeart/2005/8/layout/default"/>
    <dgm:cxn modelId="{BB699643-F27D-40A7-A397-EC209D80A25F}" srcId="{ADC79F93-C872-407A-AF3F-F42B55A4BC1B}" destId="{ED73CE21-244A-4EF3-B4A4-B857F948C3E7}" srcOrd="4" destOrd="0" parTransId="{17441A07-F76B-4995-AEF4-715CD4639DFC}" sibTransId="{CA3A74CA-960C-4240-9A72-BEF01F6389AD}"/>
    <dgm:cxn modelId="{BA4D8049-B42A-498C-B340-54D69C95982D}" srcId="{ADC79F93-C872-407A-AF3F-F42B55A4BC1B}" destId="{8A885206-8D02-4788-BC72-67FF44C91B96}" srcOrd="9" destOrd="0" parTransId="{6CCE732A-42A7-40EF-9832-A47B9A6F2C16}" sibTransId="{92954B93-AB89-42AB-AD6B-438A2EB06745}"/>
    <dgm:cxn modelId="{5337126B-8749-42DB-AD01-149AAB9A122A}" srcId="{ADC79F93-C872-407A-AF3F-F42B55A4BC1B}" destId="{C5E3DE4B-4258-4704-9CEB-2F3B7E8CE1A2}" srcOrd="1" destOrd="0" parTransId="{0E91B207-FF4D-4193-8B01-CCE9505C7929}" sibTransId="{5237F361-3EF6-4A00-A9D6-7167D92213AF}"/>
    <dgm:cxn modelId="{A142224E-2B14-4DB4-9509-0E6A3E4BB339}" srcId="{ADC79F93-C872-407A-AF3F-F42B55A4BC1B}" destId="{FF3B249C-78C1-4AED-8256-17D506227BC0}" srcOrd="2" destOrd="0" parTransId="{A397CBAD-2C14-4B87-A6C8-F3BC45E677F7}" sibTransId="{D36DC403-682C-4049-98BA-57BC768FF82D}"/>
    <dgm:cxn modelId="{F9891E51-26A2-4AFB-92E0-9AE5578057D6}" type="presOf" srcId="{ADC79F93-C872-407A-AF3F-F42B55A4BC1B}" destId="{5310B7F1-C1EC-4BC3-A2A7-BB600238AB2F}" srcOrd="0" destOrd="0" presId="urn:microsoft.com/office/officeart/2005/8/layout/default"/>
    <dgm:cxn modelId="{9B0BBC89-6C53-47C5-91E9-A82935D56DF1}" srcId="{ADC79F93-C872-407A-AF3F-F42B55A4BC1B}" destId="{0C3679BE-0E2B-4421-9CA8-214E54A09A1D}" srcOrd="11" destOrd="0" parTransId="{5278EDC3-72B5-4F4F-9359-6D25E6FA576B}" sibTransId="{FAB2CABC-7454-4EC3-A605-FBBE985E5935}"/>
    <dgm:cxn modelId="{032A249A-E471-41DC-BBDB-7514756BB596}" srcId="{ADC79F93-C872-407A-AF3F-F42B55A4BC1B}" destId="{DAF04D2F-9205-46C7-B24F-FB5878B240D6}" srcOrd="5" destOrd="0" parTransId="{6DF8279E-5BC4-47F2-BF3F-248227D2AC47}" sibTransId="{F9B3EFEE-3C3C-495D-AE2C-DB498430B7AD}"/>
    <dgm:cxn modelId="{FDE3849B-3353-4909-B3CC-E02CDE88BC19}" type="presOf" srcId="{B15775F1-542B-4475-B337-70595748B98D}" destId="{9153B544-215D-4AAE-9ACE-AC107CA6A303}" srcOrd="0" destOrd="0" presId="urn:microsoft.com/office/officeart/2005/8/layout/default"/>
    <dgm:cxn modelId="{7A376BAA-7043-4A1E-962B-246209A96DAB}" type="presOf" srcId="{8A885206-8D02-4788-BC72-67FF44C91B96}" destId="{10E2DDD3-18DD-4CC9-801A-D9660341FF00}" srcOrd="0" destOrd="0" presId="urn:microsoft.com/office/officeart/2005/8/layout/default"/>
    <dgm:cxn modelId="{00C02FAB-4BD7-46F0-B1AB-AA6FBF5A52E6}" srcId="{ADC79F93-C872-407A-AF3F-F42B55A4BC1B}" destId="{797CFBFF-6913-4308-8F97-0F4602C9A058}" srcOrd="3" destOrd="0" parTransId="{EF8B0017-726D-402A-B61C-12E3D6AD345C}" sibTransId="{2FEBA7FE-BDD4-4D3D-8082-AA493564F850}"/>
    <dgm:cxn modelId="{9A937DAB-3CD4-4D56-A9C1-CB222959A224}" type="presOf" srcId="{C5E3DE4B-4258-4704-9CEB-2F3B7E8CE1A2}" destId="{F8D744AF-435A-477E-B985-97AA576BF697}" srcOrd="0" destOrd="0" presId="urn:microsoft.com/office/officeart/2005/8/layout/default"/>
    <dgm:cxn modelId="{7ED7F8AB-2CBF-49BC-91DE-C8701A98FE3A}" srcId="{ADC79F93-C872-407A-AF3F-F42B55A4BC1B}" destId="{515C907B-22BC-4394-ABAC-64953B5A0325}" srcOrd="0" destOrd="0" parTransId="{76E1584F-6A31-4B6B-B941-7A11DD325FBA}" sibTransId="{FFC78788-337B-4122-91E8-94030062DA58}"/>
    <dgm:cxn modelId="{DC7EC5AD-8DE0-4B5B-9235-8EB00B44A7B1}" type="presOf" srcId="{20654BEA-68C4-4366-8191-472F1BCB5294}" destId="{8C1E06AC-1804-4B2F-8745-EE461390CFAF}" srcOrd="0" destOrd="0" presId="urn:microsoft.com/office/officeart/2005/8/layout/default"/>
    <dgm:cxn modelId="{045920B0-E581-4690-AC67-31E3E998AF89}" type="presOf" srcId="{515C907B-22BC-4394-ABAC-64953B5A0325}" destId="{7F37928E-63AA-4545-AB0C-C425BFB69DBF}" srcOrd="0" destOrd="0" presId="urn:microsoft.com/office/officeart/2005/8/layout/default"/>
    <dgm:cxn modelId="{209A91B6-FD7A-4DAB-AE20-A91D298F2007}" type="presOf" srcId="{797CFBFF-6913-4308-8F97-0F4602C9A058}" destId="{3A79688A-2209-40D0-860E-E324BB77EE74}" srcOrd="0" destOrd="0" presId="urn:microsoft.com/office/officeart/2005/8/layout/default"/>
    <dgm:cxn modelId="{4669BEB7-3C0D-4CC7-9EE9-1A637E9715D4}" type="presOf" srcId="{FF3B249C-78C1-4AED-8256-17D506227BC0}" destId="{6E2BBED2-2FB2-4211-9B08-45E90248890B}" srcOrd="0" destOrd="0" presId="urn:microsoft.com/office/officeart/2005/8/layout/default"/>
    <dgm:cxn modelId="{8B866BD1-A997-4EFE-81BD-75B0CA24927B}" srcId="{ADC79F93-C872-407A-AF3F-F42B55A4BC1B}" destId="{FEC63308-DD3D-40C8-A7AC-4D03175B07FB}" srcOrd="10" destOrd="0" parTransId="{BA2D37C0-6E83-4CD7-89E2-E2E775864C0C}" sibTransId="{330FAE78-5AB0-48C7-94C8-68F7476EA975}"/>
    <dgm:cxn modelId="{23A1B4E1-AD04-4A31-A989-CAC7186490F1}" type="presOf" srcId="{ED73CE21-244A-4EF3-B4A4-B857F948C3E7}" destId="{0841D150-4F05-4617-B7BC-1DBD8A290DFC}" srcOrd="0" destOrd="0" presId="urn:microsoft.com/office/officeart/2005/8/layout/default"/>
    <dgm:cxn modelId="{E4F00049-1123-4000-BB3D-09192CA952F9}" type="presParOf" srcId="{5310B7F1-C1EC-4BC3-A2A7-BB600238AB2F}" destId="{7F37928E-63AA-4545-AB0C-C425BFB69DBF}" srcOrd="0" destOrd="0" presId="urn:microsoft.com/office/officeart/2005/8/layout/default"/>
    <dgm:cxn modelId="{0775E16B-8B5A-4562-B851-C66F583D4300}" type="presParOf" srcId="{5310B7F1-C1EC-4BC3-A2A7-BB600238AB2F}" destId="{87884738-42B5-40FD-9F78-E87AC96C5A18}" srcOrd="1" destOrd="0" presId="urn:microsoft.com/office/officeart/2005/8/layout/default"/>
    <dgm:cxn modelId="{AA9B0076-11EB-4832-88D0-78F19F6AEDA1}" type="presParOf" srcId="{5310B7F1-C1EC-4BC3-A2A7-BB600238AB2F}" destId="{F8D744AF-435A-477E-B985-97AA576BF697}" srcOrd="2" destOrd="0" presId="urn:microsoft.com/office/officeart/2005/8/layout/default"/>
    <dgm:cxn modelId="{597246F7-2BBE-4752-AD0D-040BAE060D53}" type="presParOf" srcId="{5310B7F1-C1EC-4BC3-A2A7-BB600238AB2F}" destId="{EE5150ED-6B2A-4944-8F69-9238291871F1}" srcOrd="3" destOrd="0" presId="urn:microsoft.com/office/officeart/2005/8/layout/default"/>
    <dgm:cxn modelId="{16CC6740-3DDB-4E84-8674-C73E822450EF}" type="presParOf" srcId="{5310B7F1-C1EC-4BC3-A2A7-BB600238AB2F}" destId="{6E2BBED2-2FB2-4211-9B08-45E90248890B}" srcOrd="4" destOrd="0" presId="urn:microsoft.com/office/officeart/2005/8/layout/default"/>
    <dgm:cxn modelId="{A337D60E-DCC3-42CB-85BA-AEEE76B3C25C}" type="presParOf" srcId="{5310B7F1-C1EC-4BC3-A2A7-BB600238AB2F}" destId="{B749989F-B8A1-4DDD-A78F-529E3CD856F5}" srcOrd="5" destOrd="0" presId="urn:microsoft.com/office/officeart/2005/8/layout/default"/>
    <dgm:cxn modelId="{7965318D-0C46-48C8-8D13-6EBA3154A3EA}" type="presParOf" srcId="{5310B7F1-C1EC-4BC3-A2A7-BB600238AB2F}" destId="{3A79688A-2209-40D0-860E-E324BB77EE74}" srcOrd="6" destOrd="0" presId="urn:microsoft.com/office/officeart/2005/8/layout/default"/>
    <dgm:cxn modelId="{55072F37-89B3-4172-9791-E72C1D1FDE6B}" type="presParOf" srcId="{5310B7F1-C1EC-4BC3-A2A7-BB600238AB2F}" destId="{6C54603A-7C27-4528-AAD2-2A416DCCD97D}" srcOrd="7" destOrd="0" presId="urn:microsoft.com/office/officeart/2005/8/layout/default"/>
    <dgm:cxn modelId="{3A7B752B-EC0C-4A72-9AE0-1639F509F9B0}" type="presParOf" srcId="{5310B7F1-C1EC-4BC3-A2A7-BB600238AB2F}" destId="{0841D150-4F05-4617-B7BC-1DBD8A290DFC}" srcOrd="8" destOrd="0" presId="urn:microsoft.com/office/officeart/2005/8/layout/default"/>
    <dgm:cxn modelId="{55761845-D47F-4645-9237-FFDBA9E97694}" type="presParOf" srcId="{5310B7F1-C1EC-4BC3-A2A7-BB600238AB2F}" destId="{068A8D74-92E5-4895-8EC4-9985D8BF510C}" srcOrd="9" destOrd="0" presId="urn:microsoft.com/office/officeart/2005/8/layout/default"/>
    <dgm:cxn modelId="{3CEA6969-1688-4A49-B59A-254660F77497}" type="presParOf" srcId="{5310B7F1-C1EC-4BC3-A2A7-BB600238AB2F}" destId="{28DA225B-A73A-4CC6-ABDF-743A8084E4F2}" srcOrd="10" destOrd="0" presId="urn:microsoft.com/office/officeart/2005/8/layout/default"/>
    <dgm:cxn modelId="{83284A3B-A33E-41D7-9C3A-288B84748C3D}" type="presParOf" srcId="{5310B7F1-C1EC-4BC3-A2A7-BB600238AB2F}" destId="{4D4CF990-F038-4AD5-9A7A-F5A26DF3A9EF}" srcOrd="11" destOrd="0" presId="urn:microsoft.com/office/officeart/2005/8/layout/default"/>
    <dgm:cxn modelId="{FC614C38-F0E1-4C7F-9AB9-BBB4C78C1985}" type="presParOf" srcId="{5310B7F1-C1EC-4BC3-A2A7-BB600238AB2F}" destId="{9153B544-215D-4AAE-9ACE-AC107CA6A303}" srcOrd="12" destOrd="0" presId="urn:microsoft.com/office/officeart/2005/8/layout/default"/>
    <dgm:cxn modelId="{CB52D163-6852-4539-95D2-7C7969D01276}" type="presParOf" srcId="{5310B7F1-C1EC-4BC3-A2A7-BB600238AB2F}" destId="{322D4A0D-E47E-401F-95D9-2FE7C07969C6}" srcOrd="13" destOrd="0" presId="urn:microsoft.com/office/officeart/2005/8/layout/default"/>
    <dgm:cxn modelId="{5A2A36E2-57DF-4BE9-9CD7-F094924158AD}" type="presParOf" srcId="{5310B7F1-C1EC-4BC3-A2A7-BB600238AB2F}" destId="{8C1E06AC-1804-4B2F-8745-EE461390CFAF}" srcOrd="14" destOrd="0" presId="urn:microsoft.com/office/officeart/2005/8/layout/default"/>
    <dgm:cxn modelId="{709685DA-2860-4F11-AC39-DDA7B28B5474}" type="presParOf" srcId="{5310B7F1-C1EC-4BC3-A2A7-BB600238AB2F}" destId="{54746517-450D-45B3-8A3B-2907B8A53BDE}" srcOrd="15" destOrd="0" presId="urn:microsoft.com/office/officeart/2005/8/layout/default"/>
    <dgm:cxn modelId="{ED0C1099-2025-43CF-9250-4A03812A0758}" type="presParOf" srcId="{5310B7F1-C1EC-4BC3-A2A7-BB600238AB2F}" destId="{18E2653C-C6D3-48C4-A4FB-DBC2DE856832}" srcOrd="16" destOrd="0" presId="urn:microsoft.com/office/officeart/2005/8/layout/default"/>
    <dgm:cxn modelId="{77D3D664-41A2-44B4-8A08-870F9646171F}" type="presParOf" srcId="{5310B7F1-C1EC-4BC3-A2A7-BB600238AB2F}" destId="{C20BAE96-75E0-472D-8E8B-5802B0514C56}" srcOrd="17" destOrd="0" presId="urn:microsoft.com/office/officeart/2005/8/layout/default"/>
    <dgm:cxn modelId="{DD90EDC6-B53B-4FAF-8E77-50FCB6A958AD}" type="presParOf" srcId="{5310B7F1-C1EC-4BC3-A2A7-BB600238AB2F}" destId="{10E2DDD3-18DD-4CC9-801A-D9660341FF00}" srcOrd="18" destOrd="0" presId="urn:microsoft.com/office/officeart/2005/8/layout/default"/>
    <dgm:cxn modelId="{6011DFAD-87A9-4E2F-8C2F-9931E5E93D11}" type="presParOf" srcId="{5310B7F1-C1EC-4BC3-A2A7-BB600238AB2F}" destId="{EC7CC520-106F-4616-AA69-EE6A6D4C6A8E}" srcOrd="19" destOrd="0" presId="urn:microsoft.com/office/officeart/2005/8/layout/default"/>
    <dgm:cxn modelId="{9BE90D2E-1429-4A34-ACD0-2CB8AD30D33F}" type="presParOf" srcId="{5310B7F1-C1EC-4BC3-A2A7-BB600238AB2F}" destId="{50138E0F-E654-43BE-8F92-F78E739ED70A}" srcOrd="20" destOrd="0" presId="urn:microsoft.com/office/officeart/2005/8/layout/default"/>
    <dgm:cxn modelId="{137665DF-3C94-42B9-9684-6DAE882169CA}" type="presParOf" srcId="{5310B7F1-C1EC-4BC3-A2A7-BB600238AB2F}" destId="{D761C00C-0EAB-4B77-8639-2CDC7C1FFF48}" srcOrd="21" destOrd="0" presId="urn:microsoft.com/office/officeart/2005/8/layout/default"/>
    <dgm:cxn modelId="{DED0761A-810C-4D9F-99F1-E08A99ABDF61}" type="presParOf" srcId="{5310B7F1-C1EC-4BC3-A2A7-BB600238AB2F}" destId="{39B2B919-5F31-411B-B5AE-8E2617C8EA6C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61636-490A-4CD0-8E43-E7E2383ECE6E}">
      <dsp:nvSpPr>
        <dsp:cNvPr id="0" name=""/>
        <dsp:cNvSpPr/>
      </dsp:nvSpPr>
      <dsp:spPr>
        <a:xfrm>
          <a:off x="0" y="352839"/>
          <a:ext cx="4622913" cy="4622913"/>
        </a:xfrm>
        <a:prstGeom prst="pie">
          <a:avLst>
            <a:gd name="adj1" fmla="val 5400000"/>
            <a:gd name="adj2" fmla="val 16200000"/>
          </a:avLst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25850A-B6A2-4ACD-A4CA-1ACB93DDE3E5}">
      <dsp:nvSpPr>
        <dsp:cNvPr id="0" name=""/>
        <dsp:cNvSpPr/>
      </dsp:nvSpPr>
      <dsp:spPr>
        <a:xfrm>
          <a:off x="2311456" y="352839"/>
          <a:ext cx="5393399" cy="462291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We Are Glad To Learn That Your Organization Has Been Handling Various Projects &amp; Contributing To The Rapid Growth In Respective Sectors.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We Would Like To Associate Ourselves With All The Projects By Catering To You Electrical Wires, Cable Trays, Cable Jointing Kits &amp; </a:t>
          </a:r>
          <a:r>
            <a:rPr lang="en-US" sz="1600" b="1" kern="1200" dirty="0" err="1">
              <a:latin typeface="Arial" panose="020B0604020202020204" pitchFamily="34" charset="0"/>
              <a:cs typeface="Arial" panose="020B0604020202020204" pitchFamily="34" charset="0"/>
            </a:rPr>
            <a:t>Ht</a:t>
          </a: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 Panels As Per Requirement On Long Term Basis.</a:t>
          </a:r>
          <a:endParaRPr lang="en-IN" sz="1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1456" y="352839"/>
        <a:ext cx="5393399" cy="2195883"/>
      </dsp:txXfrm>
    </dsp:sp>
    <dsp:sp modelId="{8DD853A4-C1FE-4E68-85D4-8E5B5BABA579}">
      <dsp:nvSpPr>
        <dsp:cNvPr id="0" name=""/>
        <dsp:cNvSpPr/>
      </dsp:nvSpPr>
      <dsp:spPr>
        <a:xfrm>
          <a:off x="1213514" y="2548723"/>
          <a:ext cx="2195883" cy="2195883"/>
        </a:xfrm>
        <a:prstGeom prst="pie">
          <a:avLst>
            <a:gd name="adj1" fmla="val 5400000"/>
            <a:gd name="adj2" fmla="val 16200000"/>
          </a:avLst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3E012E-40D0-468C-ACB2-A8B39243683E}">
      <dsp:nvSpPr>
        <dsp:cNvPr id="0" name=""/>
        <dsp:cNvSpPr/>
      </dsp:nvSpPr>
      <dsp:spPr>
        <a:xfrm>
          <a:off x="2311456" y="2548723"/>
          <a:ext cx="5393399" cy="21958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-91172"/>
              <a:satOff val="-6579"/>
              <a:lumOff val="3022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Hitesh Electric Corporation Is One Of The Largest Distributors For Leading Brands Like: 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latin typeface="Arial" panose="020B0604020202020204" pitchFamily="34" charset="0"/>
              <a:cs typeface="Arial" panose="020B0604020202020204" pitchFamily="34" charset="0"/>
            </a:rPr>
            <a:t>POLYCAB, HAVELLS, KEI, FINOLEX, CENTURION, BALTRON Instrumentation Cables,  RAYCHEM &amp; 3M Cable Jointing Kits</a:t>
          </a:r>
          <a:endParaRPr lang="en-IN" sz="16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11456" y="2548723"/>
        <a:ext cx="5393399" cy="21958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37928E-63AA-4545-AB0C-C425BFB69DBF}">
      <dsp:nvSpPr>
        <dsp:cNvPr id="0" name=""/>
        <dsp:cNvSpPr/>
      </dsp:nvSpPr>
      <dsp:spPr>
        <a:xfrm>
          <a:off x="2362" y="357789"/>
          <a:ext cx="1874458" cy="112467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TBM / Mining Cables</a:t>
          </a:r>
          <a:endParaRPr lang="en-IN" sz="1600" kern="1200"/>
        </a:p>
      </dsp:txBody>
      <dsp:txXfrm>
        <a:off x="2362" y="357789"/>
        <a:ext cx="1874458" cy="1124674"/>
      </dsp:txXfrm>
    </dsp:sp>
    <dsp:sp modelId="{F8D744AF-435A-477E-B985-97AA576BF697}">
      <dsp:nvSpPr>
        <dsp:cNvPr id="0" name=""/>
        <dsp:cNvSpPr/>
      </dsp:nvSpPr>
      <dsp:spPr>
        <a:xfrm>
          <a:off x="2064266" y="357789"/>
          <a:ext cx="1874458" cy="1124674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CRD - EPR Rubber</a:t>
          </a:r>
          <a:endParaRPr lang="en-IN" sz="1600" kern="1200"/>
        </a:p>
      </dsp:txBody>
      <dsp:txXfrm>
        <a:off x="2064266" y="357789"/>
        <a:ext cx="1874458" cy="1124674"/>
      </dsp:txXfrm>
    </dsp:sp>
    <dsp:sp modelId="{6E2BBED2-2FB2-4211-9B08-45E90248890B}">
      <dsp:nvSpPr>
        <dsp:cNvPr id="0" name=""/>
        <dsp:cNvSpPr/>
      </dsp:nvSpPr>
      <dsp:spPr>
        <a:xfrm>
          <a:off x="4126170" y="357789"/>
          <a:ext cx="1874458" cy="112467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Composite Cables</a:t>
          </a:r>
          <a:endParaRPr lang="en-IN" sz="1600" kern="1200"/>
        </a:p>
      </dsp:txBody>
      <dsp:txXfrm>
        <a:off x="4126170" y="357789"/>
        <a:ext cx="1874458" cy="1124674"/>
      </dsp:txXfrm>
    </dsp:sp>
    <dsp:sp modelId="{3A79688A-2209-40D0-860E-E324BB77EE74}">
      <dsp:nvSpPr>
        <dsp:cNvPr id="0" name=""/>
        <dsp:cNvSpPr/>
      </dsp:nvSpPr>
      <dsp:spPr>
        <a:xfrm>
          <a:off x="6188074" y="357789"/>
          <a:ext cx="1874458" cy="1124674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EHV cables up to 220Kv</a:t>
          </a:r>
          <a:endParaRPr lang="en-IN" sz="1600" kern="1200"/>
        </a:p>
      </dsp:txBody>
      <dsp:txXfrm>
        <a:off x="6188074" y="357789"/>
        <a:ext cx="1874458" cy="1124674"/>
      </dsp:txXfrm>
    </dsp:sp>
    <dsp:sp modelId="{0841D150-4F05-4617-B7BC-1DBD8A290DFC}">
      <dsp:nvSpPr>
        <dsp:cNvPr id="0" name=""/>
        <dsp:cNvSpPr/>
      </dsp:nvSpPr>
      <dsp:spPr>
        <a:xfrm>
          <a:off x="2362" y="1669910"/>
          <a:ext cx="1874458" cy="1124674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PVC Insulated Single core &amp; Multicore flexible Industrial cables</a:t>
          </a:r>
          <a:endParaRPr lang="en-IN" sz="1600" kern="1200"/>
        </a:p>
      </dsp:txBody>
      <dsp:txXfrm>
        <a:off x="2362" y="1669910"/>
        <a:ext cx="1874458" cy="1124674"/>
      </dsp:txXfrm>
    </dsp:sp>
    <dsp:sp modelId="{28DA225B-A73A-4CC6-ABDF-743A8084E4F2}">
      <dsp:nvSpPr>
        <dsp:cNvPr id="0" name=""/>
        <dsp:cNvSpPr/>
      </dsp:nvSpPr>
      <dsp:spPr>
        <a:xfrm>
          <a:off x="2064266" y="1669910"/>
          <a:ext cx="1874458" cy="112467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Telephone Switch Board </a:t>
          </a:r>
          <a:endParaRPr lang="en-IN" sz="1600" kern="1200"/>
        </a:p>
      </dsp:txBody>
      <dsp:txXfrm>
        <a:off x="2064266" y="1669910"/>
        <a:ext cx="1874458" cy="1124674"/>
      </dsp:txXfrm>
    </dsp:sp>
    <dsp:sp modelId="{9153B544-215D-4AAE-9ACE-AC107CA6A303}">
      <dsp:nvSpPr>
        <dsp:cNvPr id="0" name=""/>
        <dsp:cNvSpPr/>
      </dsp:nvSpPr>
      <dsp:spPr>
        <a:xfrm>
          <a:off x="4126170" y="1669910"/>
          <a:ext cx="1874458" cy="1124674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/>
            <a:t>Jelly field cables </a:t>
          </a:r>
          <a:endParaRPr lang="en-IN" sz="1600" kern="1200"/>
        </a:p>
      </dsp:txBody>
      <dsp:txXfrm>
        <a:off x="4126170" y="1669910"/>
        <a:ext cx="1874458" cy="1124674"/>
      </dsp:txXfrm>
    </dsp:sp>
    <dsp:sp modelId="{8C1E06AC-1804-4B2F-8745-EE461390CFAF}">
      <dsp:nvSpPr>
        <dsp:cNvPr id="0" name=""/>
        <dsp:cNvSpPr/>
      </dsp:nvSpPr>
      <dsp:spPr>
        <a:xfrm>
          <a:off x="6188074" y="1669910"/>
          <a:ext cx="1874458" cy="112467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CC Tv Cables</a:t>
          </a:r>
          <a:endParaRPr lang="en-IN" sz="1600" kern="1200"/>
        </a:p>
      </dsp:txBody>
      <dsp:txXfrm>
        <a:off x="6188074" y="1669910"/>
        <a:ext cx="1874458" cy="1124674"/>
      </dsp:txXfrm>
    </dsp:sp>
    <dsp:sp modelId="{18E2653C-C6D3-48C4-A4FB-DBC2DE856832}">
      <dsp:nvSpPr>
        <dsp:cNvPr id="0" name=""/>
        <dsp:cNvSpPr/>
      </dsp:nvSpPr>
      <dsp:spPr>
        <a:xfrm>
          <a:off x="2362" y="2982031"/>
          <a:ext cx="1874458" cy="112467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Co-axial Cables </a:t>
          </a:r>
          <a:endParaRPr lang="en-IN" sz="1600" kern="1200"/>
        </a:p>
      </dsp:txBody>
      <dsp:txXfrm>
        <a:off x="2362" y="2982031"/>
        <a:ext cx="1874458" cy="1124674"/>
      </dsp:txXfrm>
    </dsp:sp>
    <dsp:sp modelId="{10E2DDD3-18DD-4CC9-801A-D9660341FF00}">
      <dsp:nvSpPr>
        <dsp:cNvPr id="0" name=""/>
        <dsp:cNvSpPr/>
      </dsp:nvSpPr>
      <dsp:spPr>
        <a:xfrm>
          <a:off x="2064266" y="2982031"/>
          <a:ext cx="1874458" cy="1124674"/>
        </a:xfrm>
        <a:prstGeom prst="rect">
          <a:avLst/>
        </a:prstGeom>
        <a:solidFill>
          <a:srgbClr val="00B0F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RS485 Cables</a:t>
          </a:r>
          <a:endParaRPr lang="en-IN" sz="1600" kern="1200"/>
        </a:p>
      </dsp:txBody>
      <dsp:txXfrm>
        <a:off x="2064266" y="2982031"/>
        <a:ext cx="1874458" cy="1124674"/>
      </dsp:txXfrm>
    </dsp:sp>
    <dsp:sp modelId="{50138E0F-E654-43BE-8F92-F78E739ED70A}">
      <dsp:nvSpPr>
        <dsp:cNvPr id="0" name=""/>
        <dsp:cNvSpPr/>
      </dsp:nvSpPr>
      <dsp:spPr>
        <a:xfrm>
          <a:off x="4126170" y="2982031"/>
          <a:ext cx="1874458" cy="1124674"/>
        </a:xfrm>
        <a:prstGeom prst="rect">
          <a:avLst/>
        </a:prstGeom>
        <a:solidFill>
          <a:srgbClr val="00206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Cable Trays : G.I Perforated</a:t>
          </a:r>
          <a:endParaRPr lang="en-IN" sz="1600" kern="1200"/>
        </a:p>
      </dsp:txBody>
      <dsp:txXfrm>
        <a:off x="4126170" y="2982031"/>
        <a:ext cx="1874458" cy="1124674"/>
      </dsp:txXfrm>
    </dsp:sp>
    <dsp:sp modelId="{39B2B919-5F31-411B-B5AE-8E2617C8EA6C}">
      <dsp:nvSpPr>
        <dsp:cNvPr id="0" name=""/>
        <dsp:cNvSpPr/>
      </dsp:nvSpPr>
      <dsp:spPr>
        <a:xfrm>
          <a:off x="6188074" y="2982031"/>
          <a:ext cx="1874458" cy="1124674"/>
        </a:xfrm>
        <a:prstGeom prst="rect">
          <a:avLst/>
        </a:prstGeom>
        <a:solidFill>
          <a:srgbClr val="0070C0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FRP Cable Trays</a:t>
          </a:r>
          <a:endParaRPr lang="en-IN" sz="1600" kern="1200"/>
        </a:p>
      </dsp:txBody>
      <dsp:txXfrm>
        <a:off x="6188074" y="2982031"/>
        <a:ext cx="1874458" cy="11246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3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7E1B39DD-BEFE-4589-B1FB-68389BE0CD18}" type="datetimeFigureOut">
              <a:rPr lang="en-IN" smtClean="0"/>
              <a:t>29-05-2023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1066829-4C51-4536-A068-6ED91064869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6.jpg" /><Relationship Id="rId5" Type="http://schemas.openxmlformats.org/officeDocument/2006/relationships/image" Target="../media/image5.jpeg" /><Relationship Id="rId4" Type="http://schemas.openxmlformats.org/officeDocument/2006/relationships/image" Target="../media/image4.jpeg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3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08004" y="1700808"/>
            <a:ext cx="3600399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Algerian" panose="04020705040A02060702" pitchFamily="82" charset="0"/>
              </a:rPr>
              <a:t>Hitesh Electric Corporation</a:t>
            </a:r>
          </a:p>
        </p:txBody>
      </p:sp>
      <p:pic>
        <p:nvPicPr>
          <p:cNvPr id="4" name="Picture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88640"/>
            <a:ext cx="1944216" cy="1842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44008" y="3598735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dirty="0"/>
              <a:t>Leadership in Distribution</a:t>
            </a:r>
          </a:p>
        </p:txBody>
      </p:sp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92" y="764704"/>
            <a:ext cx="3432941" cy="1080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85" y="2377674"/>
            <a:ext cx="3888432" cy="142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4" y="4284732"/>
            <a:ext cx="3689299" cy="1518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7881" y="4533323"/>
            <a:ext cx="201622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berglass-Teflon Cab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63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 Alaram Cab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8241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re Survival Cab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9265921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T Cab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56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trumentation Cables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5150975"/>
      </p:ext>
    </p:extLst>
  </p:cSld>
  <p:clrMapOvr>
    <a:masterClrMapping/>
  </p:clrMapOvr>
  <p:transition spd="slow">
    <p:wheel spokes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ffshore-Instrumentation-Cab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00055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ofibus cab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781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olar Cab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080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ermocouple Extension Cab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430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lding Cab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60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988368"/>
              </p:ext>
            </p:extLst>
          </p:nvPr>
        </p:nvGraphicFramePr>
        <p:xfrm>
          <a:off x="611560" y="980728"/>
          <a:ext cx="77048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760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592" y="1556792"/>
            <a:ext cx="748883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IN" dirty="0">
                <a:solidFill>
                  <a:srgbClr val="002060"/>
                </a:solidFill>
                <a:latin typeface="Algerian" panose="04020705040A02060702" pitchFamily="82" charset="0"/>
              </a:rPr>
              <a:t>Other then Above wide range of cables covering</a:t>
            </a:r>
            <a:br>
              <a:rPr lang="en-IN" dirty="0">
                <a:solidFill>
                  <a:srgbClr val="002060"/>
                </a:solidFill>
                <a:latin typeface="Algerian" panose="04020705040A02060702" pitchFamily="82" charset="0"/>
              </a:rPr>
            </a:br>
            <a:endParaRPr lang="en-IN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2512604"/>
              </p:ext>
            </p:extLst>
          </p:nvPr>
        </p:nvGraphicFramePr>
        <p:xfrm>
          <a:off x="539552" y="2060848"/>
          <a:ext cx="806489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54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b="1" dirty="0">
                <a:solidFill>
                  <a:srgbClr val="002060"/>
                </a:solidFill>
              </a:rPr>
              <a:t>Hitesh Electric Corporation</a:t>
            </a:r>
          </a:p>
          <a:p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147, Lohar Chawl, 9‐Tavawala Building, Mumbai 400067</a:t>
            </a:r>
          </a:p>
          <a:p>
            <a:r>
              <a:rPr lang="en-IN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ebdings"/>
              </a:rPr>
              <a:t>Office :  022-22096361/ 22064216/ 28628834</a:t>
            </a:r>
            <a:endParaRPr lang="en-IN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Webdings"/>
            </a:endParaRPr>
          </a:p>
          <a:p>
            <a:r>
              <a:rPr lang="en-IN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Dharmesh Sodha – 9820148398</a:t>
            </a:r>
            <a:endParaRPr lang="en-IN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IN" b="1" dirty="0">
                <a:solidFill>
                  <a:srgbClr val="002060"/>
                </a:solidFill>
              </a:rPr>
              <a:t>Email: </a:t>
            </a:r>
            <a:r>
              <a:rPr lang="en-IN" b="1" u="sng" dirty="0">
                <a:solidFill>
                  <a:srgbClr val="002060"/>
                </a:solidFill>
              </a:rPr>
              <a:t>dvcable@gmail.com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39953" y="5879955"/>
            <a:ext cx="6984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rgbClr val="0066FF"/>
                </a:solidFill>
                <a:latin typeface="Arial Black" panose="020B0A04020102020204" pitchFamily="34" charset="0"/>
              </a:rPr>
              <a:t>We Believe in : Work Start to Finish</a:t>
            </a:r>
          </a:p>
          <a:p>
            <a:pPr algn="ctr"/>
            <a:r>
              <a:rPr lang="en-IN" dirty="0">
                <a:solidFill>
                  <a:srgbClr val="002060"/>
                </a:solidFill>
                <a:latin typeface="Arial Black" panose="020B0A04020102020204" pitchFamily="34" charset="0"/>
              </a:rPr>
              <a:t>Happy To serve you Best !!!</a:t>
            </a:r>
          </a:p>
        </p:txBody>
      </p:sp>
      <p:pic>
        <p:nvPicPr>
          <p:cNvPr id="1026" name="Picture 2" descr="C:\Users\Admin\Desktop\Thank u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259" b="90000" l="10000" r="90000">
                        <a14:foregroundMark x1="22556" y1="33333" x2="22556" y2="33333"/>
                        <a14:foregroundMark x1="33222" y1="8333" x2="33222" y2="8333"/>
                        <a14:foregroundMark x1="72556" y1="4259" x2="72556" y2="4259"/>
                        <a14:foregroundMark x1="46000" y1="30926" x2="46000" y2="30926"/>
                        <a14:foregroundMark x1="48333" y1="26852" x2="48333" y2="26852"/>
                        <a14:foregroundMark x1="49556" y1="24259" x2="49556" y2="24259"/>
                        <a14:foregroundMark x1="46444" y1="58148" x2="46444" y2="58148"/>
                        <a14:foregroundMark x1="66111" y1="67037" x2="66111" y2="67037"/>
                        <a14:foregroundMark x1="70222" y1="64815" x2="70222" y2="64815"/>
                        <a14:foregroundMark x1="84444" y1="48889" x2="84444" y2="48889"/>
                        <a14:foregroundMark x1="84333" y1="69444" x2="84333" y2="69444"/>
                        <a14:foregroundMark x1="73778" y1="23148" x2="73778" y2="23148"/>
                        <a14:foregroundMark x1="74000" y1="20741" x2="74000" y2="20741"/>
                        <a14:foregroundMark x1="74000" y1="18519" x2="74000" y2="18519"/>
                        <a14:foregroundMark x1="65111" y1="67593" x2="65111" y2="67593"/>
                        <a14:foregroundMark x1="65111" y1="67593" x2="65111" y2="675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5184576" cy="3110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8365753"/>
      </p:ext>
    </p:extLst>
  </p:cSld>
  <p:clrMapOvr>
    <a:masterClrMapping/>
  </p:clrMapOvr>
  <p:transition spd="slow">
    <p:wheel spokes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raided-shielded cab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4601002"/>
      </p:ext>
    </p:extLst>
  </p:cSld>
  <p:clrMapOvr>
    <a:masterClrMapping/>
  </p:clrMapOvr>
  <p:transition spd="slow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le Jointing Kit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43623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T -6 FTP-UTP Cab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43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trol Cab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086406"/>
      </p:ext>
    </p:extLst>
  </p:cSld>
  <p:clrMapOvr>
    <a:masterClrMapping/>
  </p:clrMapOvr>
  <p:transition spd="slow">
    <p:wheel spokes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evator Cabl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335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ber Glass Cab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3008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ber Optic Cables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85800"/>
            <a:ext cx="5486400" cy="5486400"/>
          </a:xfrm>
          <a:prstGeom prst="roundRect">
            <a:avLst>
              <a:gd name="adj" fmla="val 6500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4918145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51</TotalTime>
  <Words>201</Words>
  <Application>Microsoft Office PowerPoint</Application>
  <PresentationFormat>On-screen Show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Austin</vt:lpstr>
      <vt:lpstr>Hitesh Electric Corporation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Other then Above wide range of cables covering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Hitesh Electric Corporation</dc:title>
  <dc:creator>Admin</dc:creator>
  <cp:lastModifiedBy>Dharmesh Sodha</cp:lastModifiedBy>
  <cp:revision>19</cp:revision>
  <dcterms:created xsi:type="dcterms:W3CDTF">2021-04-18T16:33:56Z</dcterms:created>
  <dcterms:modified xsi:type="dcterms:W3CDTF">2023-05-29T09:30:27Z</dcterms:modified>
</cp:coreProperties>
</file>